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36" r:id="rId2"/>
    <p:sldId id="33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B508C29-2E12-D20A-D017-3113ADFC9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18340C43-7B31-2B18-61A2-88890A5F0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5A81676-A422-97C9-3C9C-4CF3200F5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8817447-3509-130D-847B-45DB8C90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A0BBA83-A6DE-B5FE-EB53-1EC3F168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850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4B0E2D4-A59E-9302-A94A-647285A72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EBC0F46-6742-0AA3-38E8-20E1AD290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DFACF06-E7D8-AFFB-59F9-2748FE33D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86FED53-8440-DA3B-0760-D262A72A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B7E6CDF-A842-07F2-7F6D-2ED00D7DE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398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18EA10D-B4EB-F7CB-B345-4AB4DACA79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D12A95B-3D74-3C0C-6F45-7AE29E3C5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B1243A9-29E8-28B6-5285-B9911593A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2DC05B0-440B-06B3-79B7-8C59E82F8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FC2B9C6-9B59-7C12-831B-777EADFB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391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C71F669-D9D0-BB26-0F28-018B17AD9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55C1D76-2D2E-3ECD-7B22-FC3EB1EDE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4328943-3012-A359-1B60-14B704375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15F9F61-815F-1D5C-75FC-0DB7E4DE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97A7DE5-7CDE-DD5F-54EA-ED72F9C9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363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62E2A5F-DC67-688F-E110-EA8931DBF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9E9D3DE-0928-05B9-5513-DE912A54E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90C8076-7190-EA02-DE56-704CF64A2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F44B3C0-DDA1-CB6D-B8CA-84E82988C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F113D0B-B579-2147-60F8-875636909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327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D9D41-985D-770F-6373-F21B107AA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27E3FC-0F4A-F26E-7243-E828C390C2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D0E6589-9F75-F077-7287-05938997B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FE28E95-AF07-BAD4-D5BA-19D828395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7C1D777-4B97-C8D6-6601-FE9FC093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A0AA2F1-6379-ED1C-A70A-74742B768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670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18DC41F-13FC-5ECF-53B0-F5B947A6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617B34A-F87E-851D-B255-951EF37FA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67DF4D9-0E0C-ACBB-7B13-4F3F3100A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E43F499C-3895-748E-B838-9AD1E9370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873CE3D-3253-0E3F-952D-76AF26EB5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21E842B-73E7-95A4-C5CC-D00E45F3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AFDAE355-70F7-70EC-E8C5-76F1FCC3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8D71F4ED-90A8-DB2D-073F-AA576295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145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FBE9757-E435-CD86-AE8E-6858B1638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679FD0F5-0C35-E38E-CC64-081A6922D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CB47850-9E8C-257B-804D-1A3D979F4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7F97EEE-6A39-C6CF-AD8F-614B235F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554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20902D2E-091F-3E53-F6A8-FD5DB4D59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C7D8239A-5EB3-F65A-0526-E27E32D42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C474208-26AB-8C9C-46AD-FC12E7BA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940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7EC528-DA1F-C1D5-D6B7-39C66B931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5C02B2C-8A3C-BB50-ACA7-E5A5E4862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CADFC0F-EE8D-10E8-ECA9-0E74C83A0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14BE417-FBF5-2E8A-CC5F-E49624C0B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EE3A793-58E0-0B8E-9625-0AD5CC52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A287763-5065-2E18-2F06-68462D0AB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54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153C57C-41AB-4172-6110-EA49DCCD5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5AA9D44A-29BB-D628-4F07-FD1E77E00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0562398-B9CE-4732-5AEA-FA19D333E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0346E2D-2300-437B-3C8B-DCB302EFD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7D05444-1709-91A2-C565-F72828E5D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6F8C401-8788-0E61-EBE5-3E00B908C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589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06728C1-1BCA-E4BD-28F4-0B102101B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A3E06C9-5C41-059E-553D-B7919C31F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4BF4224-6BB4-B5C0-122F-EEE011E35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DFA3E-8850-425E-A56F-CC5915A9F5AD}" type="datetimeFigureOut">
              <a:rPr lang="he-IL" smtClean="0"/>
              <a:t>י"ז/כסלו/תשפ"ד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D185B90-A609-304F-E6CD-288FC24B3E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A7BC98C-B80F-E578-3BAC-3109187674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6CEC-64E6-4179-8C5E-F5D2C8E9E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21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308658" y="51781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דגשים חברתיים שולחן עגול ראשון  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2264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lang="he-IL" dirty="0">
              <a:solidFill>
                <a:sysClr val="windowText" lastClr="000000"/>
              </a:solidFill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2931667" y="1004514"/>
            <a:ext cx="6912768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תמונה 1">
            <a:extLst>
              <a:ext uri="{FF2B5EF4-FFF2-40B4-BE49-F238E27FC236}">
                <a16:creationId xmlns:a16="http://schemas.microsoft.com/office/drawing/2014/main" id="{73CDA929-C767-E1AD-01CF-00F48649B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051" y="5571306"/>
            <a:ext cx="1675134" cy="837567"/>
          </a:xfrm>
          <a:prstGeom prst="rect">
            <a:avLst/>
          </a:prstGeom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4DA02E93-8900-3CE5-647E-7EC85790A5AB}"/>
              </a:ext>
            </a:extLst>
          </p:cNvPr>
          <p:cNvSpPr txBox="1"/>
          <p:nvPr/>
        </p:nvSpPr>
        <p:spPr>
          <a:xfrm>
            <a:off x="1426539" y="1392975"/>
            <a:ext cx="9338921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he-IL" sz="2000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הצגת הסקירה החברתית בתחילה לפני התכנון המוצע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he-IL" sz="2000" kern="100" dirty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e-IL" sz="2000" dirty="0"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הצגת סטטוס חתימות העדכני ביותר בחלוקה לבניינים לצד אסמכתא מעו"ד הדיירים בפילוח לפי כתובות ואחוזים </a:t>
            </a:r>
            <a:r>
              <a:rPr lang="he-IL" sz="2000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(יש לצרף צילום תצ"א/ </a:t>
            </a:r>
            <a:r>
              <a:rPr lang="he-IL" sz="2000" kern="10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קו כחול </a:t>
            </a:r>
            <a:r>
              <a:rPr lang="he-IL" sz="2000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על מנת להראות את הפריסה בשטח של סטטוס החתימות). </a:t>
            </a:r>
          </a:p>
          <a:p>
            <a:endParaRPr lang="he-IL" sz="2000" dirty="0">
              <a:effectLst/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marL="342900" lvl="0" indent="-342900" algn="r" rtl="1">
              <a:buFont typeface="Wingdings" panose="05000000000000000000" pitchFamily="2" charset="2"/>
              <a:buChar char="q"/>
            </a:pPr>
            <a:r>
              <a:rPr lang="he-IL" sz="2000" dirty="0"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שמות עו</a:t>
            </a:r>
            <a:r>
              <a:rPr lang="he-IL" sz="2000" dirty="0"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"ד דיירים וחברי נציגות.</a:t>
            </a:r>
          </a:p>
          <a:p>
            <a:pPr marL="342900" lvl="0" indent="-342900" algn="r" rtl="1">
              <a:buFont typeface="Wingdings" panose="05000000000000000000" pitchFamily="2" charset="2"/>
              <a:buChar char="q"/>
            </a:pPr>
            <a:endParaRPr lang="he-IL" sz="2000" dirty="0"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e-IL" sz="2000" dirty="0"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הצגת רקע כללי ו"אופי" המתחם מבחינה חברתית (</a:t>
            </a:r>
            <a:r>
              <a:rPr lang="he-IL" sz="2000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הרכב אוכלוסייה, יחס שוכרים משכירים, </a:t>
            </a:r>
            <a:r>
              <a:rPr lang="he-IL" sz="2000" dirty="0"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כולל חסמים וקשיים במידה וישנם) </a:t>
            </a:r>
          </a:p>
          <a:p>
            <a:pPr lvl="0" algn="r" rtl="1"/>
            <a:endParaRPr lang="en-US" sz="2000" dirty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e-IL" sz="2000" dirty="0"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הצגת התהליך החברתי שהתקיים עד כה (כנסי תושבים, כנס חתימות ועוד)</a:t>
            </a:r>
            <a:endParaRPr lang="en-US" sz="2000" dirty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807796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00313" y="-10073"/>
            <a:ext cx="9144000" cy="1340768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דגשים חברתיים שולחן עגול שני</a:t>
            </a: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2264553" y="1005368"/>
            <a:ext cx="7938132" cy="52726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endParaRPr lang="he-IL" dirty="0">
              <a:solidFill>
                <a:sysClr val="windowText" lastClr="000000"/>
              </a:solidFill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מחבר ישר 10"/>
          <p:cNvCxnSpPr>
            <a:cxnSpLocks/>
          </p:cNvCxnSpPr>
          <p:nvPr/>
        </p:nvCxnSpPr>
        <p:spPr>
          <a:xfrm>
            <a:off x="3093148" y="897398"/>
            <a:ext cx="6912768" cy="0"/>
          </a:xfrm>
          <a:prstGeom prst="line">
            <a:avLst/>
          </a:prstGeom>
          <a:ln w="76200">
            <a:solidFill>
              <a:srgbClr val="00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תמונה 1">
            <a:extLst>
              <a:ext uri="{FF2B5EF4-FFF2-40B4-BE49-F238E27FC236}">
                <a16:creationId xmlns:a16="http://schemas.microsoft.com/office/drawing/2014/main" id="{73CDA929-C767-E1AD-01CF-00F48649B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619" y="5852631"/>
            <a:ext cx="1675134" cy="837567"/>
          </a:xfrm>
          <a:prstGeom prst="rect">
            <a:avLst/>
          </a:prstGeom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67A98BB7-FD97-A48C-5524-AF0455085442}"/>
              </a:ext>
            </a:extLst>
          </p:cNvPr>
          <p:cNvSpPr txBox="1"/>
          <p:nvPr/>
        </p:nvSpPr>
        <p:spPr>
          <a:xfrm>
            <a:off x="1428028" y="1166842"/>
            <a:ext cx="9335944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lvl="0" indent="-285750" algn="r" rtl="1">
              <a:buFont typeface="Wingdings" panose="05000000000000000000" pitchFamily="2" charset="2"/>
              <a:buChar char="q"/>
            </a:pPr>
            <a:r>
              <a:rPr lang="he-IL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הצגת הסקירה החברתית בתחילה לפני התכנון המוצע </a:t>
            </a:r>
          </a:p>
          <a:p>
            <a:pPr lvl="0" algn="r" rtl="1"/>
            <a:endParaRPr lang="he-IL" kern="100" dirty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e-IL" dirty="0"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הצגת סטטוס חתימות העדכני ביותר בחלוקה לבניינים לצד אסמכתא מעו"ד הדיירים בפילוח לפי כתובות ואחוזים </a:t>
            </a:r>
            <a:r>
              <a:rPr lang="he-IL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(יש לצרף צילום תצ"א/קו כחול  על מנת להראות את הפריסה בשטח של סטטוס החתימות).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he-IL" kern="100" dirty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e-IL" dirty="0"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שמות עו</a:t>
            </a:r>
            <a:r>
              <a:rPr lang="he-IL" dirty="0"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"ד דיירים וחברי נציגות.</a:t>
            </a:r>
          </a:p>
          <a:p>
            <a:endParaRPr lang="he-IL" kern="100" dirty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e-IL" dirty="0"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הצגת רקע כללי ו"אופי" המתחם מבחינה חברתית (</a:t>
            </a:r>
            <a:r>
              <a:rPr lang="he-IL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הרכב אוכלוסייה, יחס שוכרים משכירים, </a:t>
            </a:r>
            <a:r>
              <a:rPr lang="he-IL" dirty="0"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כולל חסמים וקשיים במידה וישנם)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he-IL" dirty="0">
              <a:effectLst/>
              <a:latin typeface="David" panose="020E0502060401010101" pitchFamily="34" charset="-79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e-IL" dirty="0">
                <a:effectLst/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הצגת התהליך החברתי שהתקיים עד כה (כנסי תושבים, כנס חתימות ועוד)</a:t>
            </a:r>
          </a:p>
          <a:p>
            <a:pPr lvl="0" algn="r" rtl="1"/>
            <a:endParaRPr lang="he-IL" kern="100" dirty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285750" lvl="0" indent="-285750" algn="r" rtl="1">
              <a:buFont typeface="Wingdings" panose="05000000000000000000" pitchFamily="2" charset="2"/>
              <a:buChar char="q"/>
            </a:pPr>
            <a:r>
              <a:rPr lang="he-IL" kern="100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הצגת ממצאי הסקר החברתי ועיקרי התובנות העולות ממנו </a:t>
            </a:r>
            <a:r>
              <a:rPr lang="he-IL" u="sng" kern="100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בצורה תמציתית </a:t>
            </a:r>
          </a:p>
          <a:p>
            <a:pPr lvl="0" algn="r" rtl="1"/>
            <a:endParaRPr lang="he-IL" kern="100" dirty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285750" lvl="0" indent="-285750" algn="r" rtl="1">
              <a:buFont typeface="Wingdings" panose="05000000000000000000" pitchFamily="2" charset="2"/>
              <a:buChar char="q"/>
            </a:pPr>
            <a:r>
              <a:rPr lang="he-IL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שקף המסביר </a:t>
            </a:r>
            <a:r>
              <a:rPr lang="he-IL" kern="100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כיצד התכנון המוצע תואם את ממצאי הסקר. </a:t>
            </a:r>
            <a:r>
              <a:rPr lang="he-IL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במידה ולא להסביר מדוע לא ניתן מענה (מענים שניתנים בפרויקטים בסביבה, אילוצים תכנוניים ועוד) </a:t>
            </a:r>
            <a:endParaRPr lang="en-US" kern="100" dirty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303679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211</Words>
  <Application>Microsoft Office PowerPoint</Application>
  <PresentationFormat>מסך רחב</PresentationFormat>
  <Paragraphs>24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Arial</vt:lpstr>
      <vt:lpstr>Brush Script MT</vt:lpstr>
      <vt:lpstr>Calibri</vt:lpstr>
      <vt:lpstr>Calibri Light</vt:lpstr>
      <vt:lpstr>David</vt:lpstr>
      <vt:lpstr>Wingdings</vt:lpstr>
      <vt:lpstr>ערכת נושא Office</vt:lpstr>
      <vt:lpstr>דגשים חברתיים שולחן עגול ראשון  </vt:lpstr>
      <vt:lpstr>דגשים חברתיים שולחן עגול שני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עדן מנגבוו</dc:creator>
  <cp:lastModifiedBy>עדן מנגבוו</cp:lastModifiedBy>
  <cp:revision>12</cp:revision>
  <dcterms:created xsi:type="dcterms:W3CDTF">2023-11-29T12:31:17Z</dcterms:created>
  <dcterms:modified xsi:type="dcterms:W3CDTF">2023-11-30T11:49:15Z</dcterms:modified>
</cp:coreProperties>
</file>